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005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Unlocking the Potential of Generative AI and LLMs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15873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Embark on a journey into the transformative world of Generative AI. Explore the core concepts of Artificial Intelligence and Machine Learning. Discover the power of Large Language Models.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1949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52711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502593"/>
            <a:ext cx="283666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Rinesh Sulendran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5604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Generative AI: Key Takeaways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48472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and LLMs are transforming industries. GPT-4 and Llama 3.2 offer unique capabilities. They enhance software testing. Embracing AI drives innovation. It unlocks new possibilities.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1120616"/>
            <a:ext cx="13074729" cy="715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AI, ML, and Deep Learning: Laying the Foundation</a:t>
            </a:r>
            <a:endParaRPr lang="en-US" sz="4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714" y="2407682"/>
            <a:ext cx="3856196" cy="26384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2714" y="5291257"/>
            <a:ext cx="2860477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Artificial Intelligence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762714" y="5866686"/>
            <a:ext cx="4013359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aims to create machines that can perform tasks that typically require human intelligence.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426" y="2407682"/>
            <a:ext cx="3856196" cy="26384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15426" y="5291257"/>
            <a:ext cx="2860477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Machine Learning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5315426" y="5866686"/>
            <a:ext cx="4013359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 algorithms learn from data without explicit programming, improving their performance over time.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138" y="2407682"/>
            <a:ext cx="3856196" cy="26384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68138" y="5291257"/>
            <a:ext cx="2860477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Deep Learning</a:t>
            </a:r>
            <a:endParaRPr lang="en-US" sz="2250" dirty="0"/>
          </a:p>
        </p:txBody>
      </p:sp>
      <p:sp>
        <p:nvSpPr>
          <p:cNvPr id="11" name="Text 6"/>
          <p:cNvSpPr/>
          <p:nvPr/>
        </p:nvSpPr>
        <p:spPr>
          <a:xfrm>
            <a:off x="9868138" y="5866686"/>
            <a:ext cx="4013359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DL employs neural networks with many layers to analyze data with high complexity.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82747"/>
            <a:ext cx="949344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Generative AI: Redefining Creation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2223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0347" y="525422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5222319"/>
            <a:ext cx="309122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Generative AI?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573047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Generative AI creates new content, like text, images, and code, from learned patterns.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223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293519" y="525422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954078" y="52223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Evolution and Impact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954078" y="573047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has evolved rapidly. Now it impacts art, software development, and many other fields.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2223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16691" y="525422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0377249" y="52223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Endless Possibilities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377249" y="573047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offers innovative solutions. It also drives efficiency across industries.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613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Large Language Models: The Power of Text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8481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78605"/>
            <a:ext cx="22919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LLMs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4958834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LLMs are trained on vast text datasets. They generate human-like text.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28481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078605"/>
            <a:ext cx="229207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Global Reach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8912304" y="4586764"/>
            <a:ext cx="229207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LLMs enable multilingual communication. They break down language barriers worldwide.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28481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078605"/>
            <a:ext cx="22919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Driving Innovation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11544538" y="4958834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LLMs facilitate content creation and automation. They also improve customer service.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67909"/>
            <a:ext cx="864989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GPT-4: A Leap in AI Capabilities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5233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6791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Architecture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3187303"/>
            <a:ext cx="791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GPT-4 is built on a transformer architecture. It has increased parameters.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13215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400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Reasoning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268022" y="4548187"/>
            <a:ext cx="791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demonstrates advanced reasoning and problem-solving abilities.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74099"/>
            <a:ext cx="1134070" cy="16875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4009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Multimodal Input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2268022" y="5909072"/>
            <a:ext cx="79109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processes both text and images. This allows for more diverse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3423"/>
            <a:ext cx="1053524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Llama 3.2: An Open-Source Alternative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871311"/>
            <a:ext cx="2173724" cy="825698"/>
          </a:xfrm>
          <a:prstGeom prst="roundRect">
            <a:avLst>
              <a:gd name="adj" fmla="val 1153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308479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3098125"/>
            <a:ext cx="173140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Open Source</a:t>
            </a:r>
            <a:endParaRPr lang="en-US" sz="2300" dirty="0"/>
          </a:p>
        </p:txBody>
      </p:sp>
      <p:sp>
        <p:nvSpPr>
          <p:cNvPr id="6" name="Shape 4"/>
          <p:cNvSpPr/>
          <p:nvPr/>
        </p:nvSpPr>
        <p:spPr>
          <a:xfrm>
            <a:off x="3080861" y="368177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3810357"/>
            <a:ext cx="4347567" cy="825698"/>
          </a:xfrm>
          <a:prstGeom prst="roundRect">
            <a:avLst>
              <a:gd name="adj" fmla="val 1153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808089" y="40238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5368171" y="4037171"/>
            <a:ext cx="186082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Customizable</a:t>
            </a:r>
            <a:endParaRPr lang="en-US" sz="2300" dirty="0"/>
          </a:p>
        </p:txBody>
      </p:sp>
      <p:sp>
        <p:nvSpPr>
          <p:cNvPr id="10" name="Shape 8"/>
          <p:cNvSpPr/>
          <p:nvPr/>
        </p:nvSpPr>
        <p:spPr>
          <a:xfrm>
            <a:off x="5254704" y="4620816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4749403"/>
            <a:ext cx="6521410" cy="825698"/>
          </a:xfrm>
          <a:prstGeom prst="roundRect">
            <a:avLst>
              <a:gd name="adj" fmla="val 1153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895011" y="496288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11"/>
          <p:cNvSpPr/>
          <p:nvPr/>
        </p:nvSpPr>
        <p:spPr>
          <a:xfrm>
            <a:off x="7542014" y="4976217"/>
            <a:ext cx="143744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Accessible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793790" y="58302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Llama 3.2 provides an open-source LLM. It empowers researchers and developers. They can customize the model to meet specific needs. It fosters collaboration and innovation.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2141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GPT-4 vs. Llama 3.2: Key Differences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720822"/>
            <a:ext cx="75564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72844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387215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387215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GPT-4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387215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Llama 3.2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4378762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452247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452247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Proprietary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452247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Source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502908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517278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Parameters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517278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Larger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517278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Smaller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679400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82310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82310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82310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Extensive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4282"/>
            <a:ext cx="1210389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Generative AI in Software Testing: A New Era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601986" y="4218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 Case Generation</a:t>
            </a:r>
            <a:endParaRPr lang="en-US" sz="2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22170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71411" y="391775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937790" y="29922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Bug Detection</a:t>
            </a:r>
            <a:endParaRPr lang="en-US" sz="2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122170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70307" y="296668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9937790" y="544484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Code Analysis</a:t>
            </a:r>
            <a:endParaRPr lang="en-US" sz="23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22170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94533" y="569285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793790" y="69422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automates test creation. It also helps detect bugs. AI improves code analysis. This ensures software quality.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5672"/>
            <a:ext cx="93852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Applications of Generative AI in Testing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394353"/>
            <a:ext cx="45792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628787"/>
            <a:ext cx="317063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Test Scripts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4136946"/>
            <a:ext cx="41103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test scripts from user stories and requirements.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599867" y="3394353"/>
            <a:ext cx="45792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834301" y="3628787"/>
            <a:ext cx="328338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Defect Prediction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834301" y="4136946"/>
            <a:ext cx="41103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potential defects early in the development cycle.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23999"/>
            <a:ext cx="9385221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58433"/>
            <a:ext cx="342411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Code Coverage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6066592"/>
            <a:ext cx="89163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thorough testing by generating diverse test cases.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2025-03-18T13:23:35Z</dcterms:created>
  <dcterms:modified xsi:type="dcterms:W3CDTF">2025-03-18T13:23:35Z</dcterms:modified>
</cp:coreProperties>
</file>